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 explanations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13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helium atom may be represented using the particle model and the atomic model.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4EC811C-14CA-4A02-8026-5AC4834A6165}"/>
              </a:ext>
            </a:extLst>
          </p:cNvPr>
          <p:cNvSpPr txBox="1">
            <a:spLocks/>
          </p:cNvSpPr>
          <p:nvPr/>
        </p:nvSpPr>
        <p:spPr>
          <a:xfrm>
            <a:off x="728614" y="1665521"/>
            <a:ext cx="1967947" cy="56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model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0095C162-4B27-44FC-BEC4-CE81822B7765}"/>
              </a:ext>
            </a:extLst>
          </p:cNvPr>
          <p:cNvSpPr txBox="1">
            <a:spLocks/>
          </p:cNvSpPr>
          <p:nvPr/>
        </p:nvSpPr>
        <p:spPr>
          <a:xfrm>
            <a:off x="5781398" y="1656169"/>
            <a:ext cx="1967948" cy="581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Atomic model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5B9F04-89C3-4951-ADDD-1C1CA60B56E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2" y="2228179"/>
            <a:ext cx="3750877" cy="1427719"/>
          </a:xfrm>
          <a:prstGeom prst="rect">
            <a:avLst/>
          </a:prstGeom>
        </p:spPr>
      </p:pic>
      <p:pic>
        <p:nvPicPr>
          <p:cNvPr id="8" name="Picture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6E90DA68-2B46-4852-9134-B292E09641B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0"/>
          <a:stretch/>
        </p:blipFill>
        <p:spPr>
          <a:xfrm>
            <a:off x="5605944" y="2053885"/>
            <a:ext cx="2318855" cy="2487127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6ECB3694-11B1-4225-A15A-79A00D1F9B70}"/>
              </a:ext>
            </a:extLst>
          </p:cNvPr>
          <p:cNvSpPr txBox="1">
            <a:spLocks/>
          </p:cNvSpPr>
          <p:nvPr/>
        </p:nvSpPr>
        <p:spPr>
          <a:xfrm>
            <a:off x="457200" y="4743340"/>
            <a:ext cx="8285163" cy="1909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Which model would you use to explain each of the following and why?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a</a:t>
            </a:r>
            <a:r>
              <a:rPr lang="en-US" dirty="0"/>
              <a:t> A helium atom has no overall charge.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b</a:t>
            </a:r>
            <a:r>
              <a:rPr lang="en-US" dirty="0"/>
              <a:t> Helium is in the gas state at room temperature.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="1" dirty="0"/>
              <a:t>c </a:t>
            </a:r>
            <a:r>
              <a:rPr lang="en-US" dirty="0"/>
              <a:t>Helium is a light element.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634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324</TotalTime>
  <Words>63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4</cp:revision>
  <dcterms:created xsi:type="dcterms:W3CDTF">2019-10-21T08:02:27Z</dcterms:created>
  <dcterms:modified xsi:type="dcterms:W3CDTF">2019-10-21T13:35:53Z</dcterms:modified>
</cp:coreProperties>
</file>